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6"/>
  </p:notesMasterIdLst>
  <p:sldIdLst>
    <p:sldId id="256" r:id="rId2"/>
    <p:sldId id="257" r:id="rId3"/>
    <p:sldId id="259" r:id="rId4"/>
    <p:sldId id="261" r:id="rId5"/>
  </p:sldIdLst>
  <p:sldSz cx="9144000" cy="5143500" type="screen16x9"/>
  <p:notesSz cx="6858000" cy="9144000"/>
  <p:embeddedFontLst>
    <p:embeddedFont>
      <p:font typeface="Cooper Black" panose="0208090404030B020404" pitchFamily="18" charset="0"/>
      <p:regular r:id="rId7"/>
    </p:embeddedFont>
    <p:embeddedFont>
      <p:font typeface="Montserrat" panose="020B060402020202020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gif>
</file>

<file path=ppt/media/image10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8063" y="805650"/>
            <a:ext cx="7507875" cy="3532200"/>
          </a:xfrm>
          <a:custGeom>
            <a:avLst/>
            <a:gdLst/>
            <a:ahLst/>
            <a:cxnLst/>
            <a:rect l="l" t="t" r="r" b="b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152400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296350" y="1991850"/>
            <a:ext cx="45513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818063" y="805650"/>
            <a:ext cx="7507875" cy="3532200"/>
          </a:xfrm>
          <a:custGeom>
            <a:avLst/>
            <a:gdLst/>
            <a:ahLst/>
            <a:cxnLst/>
            <a:rect l="l" t="t" r="r" b="b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933200" y="2189999"/>
            <a:ext cx="5277600" cy="447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505901"/>
            <a:ext cx="77724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-125" y="4337850"/>
            <a:ext cx="9144000" cy="8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818063" y="805650"/>
            <a:ext cx="7507875" cy="3532200"/>
          </a:xfrm>
          <a:custGeom>
            <a:avLst/>
            <a:gdLst/>
            <a:ahLst/>
            <a:cxnLst/>
            <a:rect l="l" t="t" r="r" b="b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2037600" y="2161800"/>
            <a:ext cx="50688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ctr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 i="1">
                <a:solidFill>
                  <a:srgbClr val="CCCCCC"/>
                </a:solidFill>
              </a:defRPr>
            </a:lvl1pPr>
            <a:lvl2pPr marL="914400" lvl="1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 i="1">
                <a:solidFill>
                  <a:srgbClr val="CCCCCC"/>
                </a:solidFill>
              </a:defRPr>
            </a:lvl2pPr>
            <a:lvl3pPr marL="1371600" lvl="2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i="1">
                <a:solidFill>
                  <a:srgbClr val="CCCCCC"/>
                </a:solidFill>
              </a:defRPr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>
                <a:solidFill>
                  <a:srgbClr val="CCCCCC"/>
                </a:solidFill>
              </a:defRPr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>
                <a:solidFill>
                  <a:srgbClr val="CCCCCC"/>
                </a:solidFill>
              </a:defRPr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■"/>
              <a:defRPr i="1">
                <a:solidFill>
                  <a:srgbClr val="CCCCCC"/>
                </a:solidFill>
              </a:defRPr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●"/>
              <a:defRPr i="1">
                <a:solidFill>
                  <a:srgbClr val="CCCCCC"/>
                </a:solidFill>
              </a:defRPr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○"/>
              <a:defRPr i="1">
                <a:solidFill>
                  <a:srgbClr val="CCCCCC"/>
                </a:solidFill>
              </a:defRPr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■"/>
              <a:defRPr i="1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3853200" y="293593"/>
            <a:ext cx="14376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96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-125" y="4337850"/>
            <a:ext cx="9144000" cy="8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840975" y="956004"/>
            <a:ext cx="3621900" cy="29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681053" y="956004"/>
            <a:ext cx="3621900" cy="29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753900" y="971550"/>
            <a:ext cx="2440500" cy="32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2"/>
          </p:nvPr>
        </p:nvSpPr>
        <p:spPr>
          <a:xfrm>
            <a:off x="3319596" y="971550"/>
            <a:ext cx="2440500" cy="32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3"/>
          </p:nvPr>
        </p:nvSpPr>
        <p:spPr>
          <a:xfrm>
            <a:off x="5885292" y="971550"/>
            <a:ext cx="2440500" cy="32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⊡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/>
          <p:nvPr/>
        </p:nvSpPr>
        <p:spPr>
          <a:xfrm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 rot="10800000" flipH="1">
            <a:off x="259950" y="274275"/>
            <a:ext cx="8624125" cy="4594950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14070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31506" y="0"/>
                </a:lnTo>
              </a:path>
            </a:pathLst>
          </a:cu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6" name="Google Shape;46;p9"/>
          <p:cNvSpPr txBox="1">
            <a:spLocks noGrp="1"/>
          </p:cNvSpPr>
          <p:nvPr>
            <p:ph type="body" idx="1"/>
          </p:nvPr>
        </p:nvSpPr>
        <p:spPr>
          <a:xfrm>
            <a:off x="3104100" y="4513082"/>
            <a:ext cx="29358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200"/>
              <a:buNone/>
              <a:defRPr sz="1200" i="1">
                <a:solidFill>
                  <a:schemeClr val="dk2"/>
                </a:solidFill>
              </a:defRPr>
            </a:lvl1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nverse">
  <p:cSld name="BLANK_1">
    <p:bg>
      <p:bgPr>
        <a:solidFill>
          <a:schemeClr val="dk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558125" y="550425"/>
            <a:ext cx="8028198" cy="4042637"/>
          </a:xfrm>
          <a:custGeom>
            <a:avLst/>
            <a:gdLst/>
            <a:ahLst/>
            <a:cxnLst/>
            <a:rect l="l" t="t" r="r" b="b"/>
            <a:pathLst>
              <a:path w="344965" h="183798" extrusionOk="0">
                <a:moveTo>
                  <a:pt x="144041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02146" y="38"/>
                </a:lnTo>
              </a:path>
            </a:pathLst>
          </a:custGeom>
          <a:noFill/>
          <a:ln w="76200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-125" y="4593050"/>
            <a:ext cx="9144000" cy="5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16650" y="950850"/>
            <a:ext cx="7310700" cy="32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roid Serif"/>
              <a:buChar char="⊡"/>
              <a:defRPr sz="30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roid Serif"/>
              <a:buChar char="□"/>
              <a:defRPr sz="24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roid Serif"/>
              <a:buChar char="■"/>
              <a:defRPr sz="24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roid Serif"/>
              <a:buChar char="●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roid Serif"/>
              <a:buChar char="○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roid Serif"/>
              <a:buChar char="■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roid Serif"/>
              <a:buChar char="●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roid Serif"/>
              <a:buChar char="○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roid Serif"/>
              <a:buChar char="■"/>
              <a:defRPr sz="18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buNone/>
              <a:defRPr sz="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buNone/>
              <a:defRPr sz="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buNone/>
              <a:defRPr sz="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buNone/>
              <a:defRPr sz="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buNone/>
              <a:defRPr sz="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buNone/>
              <a:defRPr sz="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buNone/>
              <a:defRPr sz="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buNone/>
              <a:defRPr sz="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2296350" y="1991850"/>
            <a:ext cx="45513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Tea-Mates</a:t>
            </a:r>
            <a:endParaRPr sz="5400" dirty="0"/>
          </a:p>
        </p:txBody>
      </p:sp>
      <p:sp>
        <p:nvSpPr>
          <p:cNvPr id="59" name="Google Shape;59;p12"/>
          <p:cNvSpPr/>
          <p:nvPr/>
        </p:nvSpPr>
        <p:spPr>
          <a:xfrm>
            <a:off x="4255105" y="512098"/>
            <a:ext cx="633840" cy="57650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0" name="Google Shape;60;p12"/>
          <p:cNvSpPr txBox="1"/>
          <p:nvPr/>
        </p:nvSpPr>
        <p:spPr>
          <a:xfrm>
            <a:off x="2624725" y="2958075"/>
            <a:ext cx="389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roid Serif"/>
              <a:ea typeface="Droid Serif"/>
              <a:cs typeface="Droid Serif"/>
              <a:sym typeface="Droid Serif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3241650" y="99105"/>
            <a:ext cx="2660700" cy="36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What is Tea-Mates?</a:t>
            </a:r>
            <a:endParaRPr sz="1800" dirty="0"/>
          </a:p>
        </p:txBody>
      </p:sp>
      <p:sp>
        <p:nvSpPr>
          <p:cNvPr id="66" name="Google Shape;66;p13"/>
          <p:cNvSpPr txBox="1"/>
          <p:nvPr/>
        </p:nvSpPr>
        <p:spPr>
          <a:xfrm>
            <a:off x="719625" y="968550"/>
            <a:ext cx="35358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2571525" y="813138"/>
            <a:ext cx="4433100" cy="24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68" name="Google Shape;68;p13"/>
          <p:cNvSpPr txBox="1"/>
          <p:nvPr/>
        </p:nvSpPr>
        <p:spPr>
          <a:xfrm>
            <a:off x="719625" y="3574737"/>
            <a:ext cx="7704600" cy="8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solidFill>
                <a:srgbClr val="434343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-125" y="4869225"/>
            <a:ext cx="91440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800" y="415987"/>
            <a:ext cx="1630750" cy="1389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501" y="2025050"/>
            <a:ext cx="1923025" cy="108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1975" y="535525"/>
            <a:ext cx="4597800" cy="2640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78;p14">
            <a:extLst>
              <a:ext uri="{FF2B5EF4-FFF2-40B4-BE49-F238E27FC236}">
                <a16:creationId xmlns:a16="http://schemas.microsoft.com/office/drawing/2014/main" id="{5BDBACD4-972D-4A1C-BF97-B0D4177A45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8025" y="3106750"/>
            <a:ext cx="7310700" cy="30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⊡"/>
            </a:pPr>
            <a:r>
              <a:rPr lang="en" dirty="0">
                <a:latin typeface="Cooper Black" panose="0208090404030B020404" pitchFamily="18" charset="0"/>
              </a:rPr>
              <a:t>Hand-painted pixel art game assets</a:t>
            </a:r>
            <a:endParaRPr dirty="0">
              <a:latin typeface="Cooper Black" panose="0208090404030B020404" pitchFamily="18" charset="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⊡"/>
            </a:pPr>
            <a:r>
              <a:rPr lang="en" dirty="0">
                <a:latin typeface="Cooper Black" panose="0208090404030B020404" pitchFamily="18" charset="0"/>
              </a:rPr>
              <a:t>Two player co-op</a:t>
            </a:r>
            <a:endParaRPr dirty="0">
              <a:latin typeface="Cooper Black" panose="0208090404030B020404" pitchFamily="18" charset="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⊡"/>
            </a:pPr>
            <a:r>
              <a:rPr lang="en" dirty="0">
                <a:latin typeface="Cooper Black" panose="0208090404030B020404" pitchFamily="18" charset="0"/>
              </a:rPr>
              <a:t>A challenging obstacle course</a:t>
            </a:r>
            <a:endParaRPr dirty="0">
              <a:latin typeface="Cooper Black" panose="0208090404030B020404" pitchFamily="18" charset="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⊡"/>
            </a:pPr>
            <a:r>
              <a:rPr lang="en" dirty="0">
                <a:latin typeface="Cooper Black" panose="0208090404030B020404" pitchFamily="18" charset="0"/>
              </a:rPr>
              <a:t>Delivery and Refilling system</a:t>
            </a:r>
            <a:endParaRPr dirty="0">
              <a:latin typeface="Cooper Black" panose="0208090404030B020404" pitchFamily="18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" name="Google Shape;80;p14">
            <a:extLst>
              <a:ext uri="{FF2B5EF4-FFF2-40B4-BE49-F238E27FC236}">
                <a16:creationId xmlns:a16="http://schemas.microsoft.com/office/drawing/2014/main" id="{AA3096F6-D44D-45D6-9579-1D9CA150B963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29210" y="3670974"/>
            <a:ext cx="568079" cy="63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81;p14">
            <a:extLst>
              <a:ext uri="{FF2B5EF4-FFF2-40B4-BE49-F238E27FC236}">
                <a16:creationId xmlns:a16="http://schemas.microsoft.com/office/drawing/2014/main" id="{0B732E2E-77BC-48A7-B458-9ECEDF31A510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92789" y="3705425"/>
            <a:ext cx="650277" cy="63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ctrTitle"/>
          </p:nvPr>
        </p:nvSpPr>
        <p:spPr>
          <a:xfrm>
            <a:off x="1933200" y="2189999"/>
            <a:ext cx="5277600" cy="447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Art</a:t>
            </a:r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ubTitle" idx="1"/>
          </p:nvPr>
        </p:nvSpPr>
        <p:spPr>
          <a:xfrm>
            <a:off x="685800" y="2505901"/>
            <a:ext cx="77724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oper Black" panose="0208090404030B020404" pitchFamily="18" charset="0"/>
              </a:rPr>
              <a:t>Please enjoy the hard work of our art team</a:t>
            </a:r>
            <a:endParaRPr dirty="0">
              <a:latin typeface="Cooper Black" panose="0208090404030B020404" pitchFamily="18" charset="0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3858675" y="528407"/>
            <a:ext cx="1426500" cy="5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-125" y="4337850"/>
            <a:ext cx="9144000" cy="8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175" y="-1309675"/>
            <a:ext cx="8572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596100" y="22738"/>
            <a:ext cx="713725" cy="509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6275" y="3059626"/>
            <a:ext cx="1362075" cy="10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96275" y="1183291"/>
            <a:ext cx="962025" cy="82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80;p14">
            <a:extLst>
              <a:ext uri="{FF2B5EF4-FFF2-40B4-BE49-F238E27FC236}">
                <a16:creationId xmlns:a16="http://schemas.microsoft.com/office/drawing/2014/main" id="{BB0DFDB8-CD91-4613-9049-4BFBF51D9C61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34070" y="1183291"/>
            <a:ext cx="568079" cy="63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81;p14">
            <a:extLst>
              <a:ext uri="{FF2B5EF4-FFF2-40B4-BE49-F238E27FC236}">
                <a16:creationId xmlns:a16="http://schemas.microsoft.com/office/drawing/2014/main" id="{1E0FA51A-5DC6-4440-AAC1-D4397CBA2616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95304" y="3324915"/>
            <a:ext cx="650277" cy="63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2037600" y="2161800"/>
            <a:ext cx="50688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900" dirty="0">
                <a:latin typeface="Cooper Black" panose="0208090404030B020404" pitchFamily="18" charset="0"/>
              </a:rPr>
              <a:t>Come By And Play Some Time</a:t>
            </a:r>
            <a:endParaRPr sz="2900" dirty="0">
              <a:latin typeface="Cooper Black" panose="0208090404030B020404" pitchFamily="18" charset="0"/>
            </a:endParaRPr>
          </a:p>
        </p:txBody>
      </p:sp>
      <p:sp>
        <p:nvSpPr>
          <p:cNvPr id="106" name="Google Shape;106;p17"/>
          <p:cNvSpPr txBox="1">
            <a:spLocks noGrp="1"/>
          </p:cNvSpPr>
          <p:nvPr>
            <p:ph type="sldNum" idx="12"/>
          </p:nvPr>
        </p:nvSpPr>
        <p:spPr>
          <a:xfrm>
            <a:off x="-125" y="4337850"/>
            <a:ext cx="9144000" cy="8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107" name="Google Shape;1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075" y="3195250"/>
            <a:ext cx="2476000" cy="185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erdita template">
  <a:themeElements>
    <a:clrScheme name="Custom 347">
      <a:dk1>
        <a:srgbClr val="434343"/>
      </a:dk1>
      <a:lt1>
        <a:srgbClr val="FFFFFF"/>
      </a:lt1>
      <a:dk2>
        <a:srgbClr val="999999"/>
      </a:dk2>
      <a:lt2>
        <a:srgbClr val="EFEFEF"/>
      </a:lt2>
      <a:accent1>
        <a:srgbClr val="FF9E00"/>
      </a:accent1>
      <a:accent2>
        <a:srgbClr val="FF6F00"/>
      </a:accent2>
      <a:accent3>
        <a:srgbClr val="8A827D"/>
      </a:accent3>
      <a:accent4>
        <a:srgbClr val="443F3D"/>
      </a:accent4>
      <a:accent5>
        <a:srgbClr val="A0BEDA"/>
      </a:accent5>
      <a:accent6>
        <a:srgbClr val="5E86AC"/>
      </a:accent6>
      <a:hlink>
        <a:srgbClr val="43434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41</Words>
  <Application>Microsoft Office PowerPoint</Application>
  <PresentationFormat>On-screen Show (16:9)</PresentationFormat>
  <Paragraphs>13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Droid Serif</vt:lpstr>
      <vt:lpstr>Arial</vt:lpstr>
      <vt:lpstr>Cooper Black</vt:lpstr>
      <vt:lpstr>Montserrat</vt:lpstr>
      <vt:lpstr>Perdita template</vt:lpstr>
      <vt:lpstr>Tea-Mates</vt:lpstr>
      <vt:lpstr>What is Tea-Mates?</vt:lpstr>
      <vt:lpstr>Concept Art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Tea-Mates</dc:title>
  <dc:creator>Mykaela</dc:creator>
  <cp:lastModifiedBy>OGULCAN BUYUKSANDALYACI</cp:lastModifiedBy>
  <cp:revision>3</cp:revision>
  <dcterms:modified xsi:type="dcterms:W3CDTF">2021-09-02T16:39:25Z</dcterms:modified>
</cp:coreProperties>
</file>